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99" r:id="rId5"/>
    <p:sldId id="264" r:id="rId6"/>
    <p:sldId id="294" r:id="rId7"/>
    <p:sldId id="292" r:id="rId8"/>
    <p:sldId id="29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76500-BF38-4888-8AD9-0155B0D1F216}" v="1" dt="2023-12-26T12:04:24.362"/>
    <p1510:client id="{A22A2163-0BCC-304E-65E7-C6174AD1892F}" v="3" dt="2023-12-26T21:49:12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6" autoAdjust="0"/>
    <p:restoredTop sz="95694" autoAdjust="0"/>
  </p:normalViewPr>
  <p:slideViewPr>
    <p:cSldViewPr snapToGrid="0">
      <p:cViewPr varScale="1">
        <p:scale>
          <a:sx n="72" d="100"/>
          <a:sy n="72" d="100"/>
        </p:scale>
        <p:origin x="102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4ABD02DD-4669-D1F4-EE01-1F4104E49B1E}"/>
    <pc:docChg chg="modSld">
      <pc:chgData name="Gillian Alcorn" userId="S::gill_alcorn@wycliffeassociates.org::6bd34c75-7694-4bed-b49b-bd31e3f4958d" providerId="AD" clId="Web-{4ABD02DD-4669-D1F4-EE01-1F4104E49B1E}" dt="2023-10-26T09:21:13.642" v="0" actId="1076"/>
      <pc:docMkLst>
        <pc:docMk/>
      </pc:docMkLst>
      <pc:sldChg chg="modSp">
        <pc:chgData name="Gillian Alcorn" userId="S::gill_alcorn@wycliffeassociates.org::6bd34c75-7694-4bed-b49b-bd31e3f4958d" providerId="AD" clId="Web-{4ABD02DD-4669-D1F4-EE01-1F4104E49B1E}" dt="2023-10-26T09:21:13.642" v="0" actId="1076"/>
        <pc:sldMkLst>
          <pc:docMk/>
          <pc:sldMk cId="2126766571" sldId="260"/>
        </pc:sldMkLst>
        <pc:picChg chg="mod">
          <ac:chgData name="Gillian Alcorn" userId="S::gill_alcorn@wycliffeassociates.org::6bd34c75-7694-4bed-b49b-bd31e3f4958d" providerId="AD" clId="Web-{4ABD02DD-4669-D1F4-EE01-1F4104E49B1E}" dt="2023-10-26T09:21:13.642" v="0" actId="1076"/>
          <ac:picMkLst>
            <pc:docMk/>
            <pc:sldMk cId="2126766571" sldId="260"/>
            <ac:picMk id="6" creationId="{64EF6BCA-613E-44FE-811D-2342AF57AB49}"/>
          </ac:picMkLst>
        </pc:picChg>
      </pc:sldChg>
    </pc:docChg>
  </pc:docChgLst>
  <pc:docChgLst>
    <pc:chgData name="Deborah Shaw" userId="S::deborah_shaw@wycliffeassociates.org::79bf7848-a030-4096-934a-3abbfde4984a" providerId="AD" clId="Web-{0C3DA4C1-8726-C66A-C679-CD729F5D1965}"/>
    <pc:docChg chg="addSld">
      <pc:chgData name="Deborah Shaw" userId="S::deborah_shaw@wycliffeassociates.org::79bf7848-a030-4096-934a-3abbfde4984a" providerId="AD" clId="Web-{0C3DA4C1-8726-C66A-C679-CD729F5D1965}" dt="2023-12-19T05:09:36.602" v="0"/>
      <pc:docMkLst>
        <pc:docMk/>
      </pc:docMkLst>
      <pc:sldChg chg="add">
        <pc:chgData name="Deborah Shaw" userId="S::deborah_shaw@wycliffeassociates.org::79bf7848-a030-4096-934a-3abbfde4984a" providerId="AD" clId="Web-{0C3DA4C1-8726-C66A-C679-CD729F5D1965}" dt="2023-12-19T05:09:36.602" v="0"/>
        <pc:sldMkLst>
          <pc:docMk/>
          <pc:sldMk cId="3629754069" sldId="299"/>
        </pc:sldMkLst>
      </pc:sldChg>
    </pc:docChg>
  </pc:docChgLst>
  <pc:docChgLst>
    <pc:chgData name="Deborah Shaw" userId="S::deborah_shaw@wycliffeassociates.org::79bf7848-a030-4096-934a-3abbfde4984a" providerId="AD" clId="Web-{395AC3A9-1058-42D7-8884-445E1609EA12}"/>
    <pc:docChg chg="delSld modSld">
      <pc:chgData name="Deborah Shaw" userId="S::deborah_shaw@wycliffeassociates.org::79bf7848-a030-4096-934a-3abbfde4984a" providerId="AD" clId="Web-{395AC3A9-1058-42D7-8884-445E1609EA12}" dt="2023-12-16T22:09:48.448" v="24"/>
      <pc:docMkLst>
        <pc:docMk/>
      </pc:docMkLst>
      <pc:sldChg chg="modSp">
        <pc:chgData name="Deborah Shaw" userId="S::deborah_shaw@wycliffeassociates.org::79bf7848-a030-4096-934a-3abbfde4984a" providerId="AD" clId="Web-{395AC3A9-1058-42D7-8884-445E1609EA12}" dt="2023-12-16T22:08:27.697" v="11" actId="20577"/>
        <pc:sldMkLst>
          <pc:docMk/>
          <pc:sldMk cId="3709445605" sldId="264"/>
        </pc:sldMkLst>
        <pc:spChg chg="mod">
          <ac:chgData name="Deborah Shaw" userId="S::deborah_shaw@wycliffeassociates.org::79bf7848-a030-4096-934a-3abbfde4984a" providerId="AD" clId="Web-{395AC3A9-1058-42D7-8884-445E1609EA12}" dt="2023-12-16T22:08:27.697" v="11" actId="20577"/>
          <ac:spMkLst>
            <pc:docMk/>
            <pc:sldMk cId="3709445605" sldId="264"/>
            <ac:spMk id="16" creationId="{D80ED731-2494-4DBF-95CF-07F72A44F8DF}"/>
          </ac:spMkLst>
        </pc:spChg>
      </pc:sldChg>
      <pc:sldChg chg="del">
        <pc:chgData name="Deborah Shaw" userId="S::deborah_shaw@wycliffeassociates.org::79bf7848-a030-4096-934a-3abbfde4984a" providerId="AD" clId="Web-{395AC3A9-1058-42D7-8884-445E1609EA12}" dt="2023-12-16T22:09:48.448" v="24"/>
        <pc:sldMkLst>
          <pc:docMk/>
          <pc:sldMk cId="3072800876" sldId="280"/>
        </pc:sldMkLst>
      </pc:sldChg>
      <pc:sldChg chg="modSp">
        <pc:chgData name="Deborah Shaw" userId="S::deborah_shaw@wycliffeassociates.org::79bf7848-a030-4096-934a-3abbfde4984a" providerId="AD" clId="Web-{395AC3A9-1058-42D7-8884-445E1609EA12}" dt="2023-12-16T22:09:00.025" v="23" actId="14100"/>
        <pc:sldMkLst>
          <pc:docMk/>
          <pc:sldMk cId="93862209" sldId="293"/>
        </pc:sldMkLst>
        <pc:spChg chg="mod">
          <ac:chgData name="Deborah Shaw" userId="S::deborah_shaw@wycliffeassociates.org::79bf7848-a030-4096-934a-3abbfde4984a" providerId="AD" clId="Web-{395AC3A9-1058-42D7-8884-445E1609EA12}" dt="2023-12-16T22:09:00.025" v="23" actId="14100"/>
          <ac:spMkLst>
            <pc:docMk/>
            <pc:sldMk cId="93862209" sldId="293"/>
            <ac:spMk id="15" creationId="{825C9068-9017-42E2-8231-DD89FAF28675}"/>
          </ac:spMkLst>
        </pc:spChg>
      </pc:sldChg>
    </pc:docChg>
  </pc:docChgLst>
  <pc:docChgLst>
    <pc:chgData name="Deborah Shaw" userId="S::deborah_shaw@wycliffeassociates.org::79bf7848-a030-4096-934a-3abbfde4984a" providerId="AD" clId="Web-{1D31AF2C-500F-19B8-01D1-69DBAD8A8319}"/>
    <pc:docChg chg="sldOrd">
      <pc:chgData name="Deborah Shaw" userId="S::deborah_shaw@wycliffeassociates.org::79bf7848-a030-4096-934a-3abbfde4984a" providerId="AD" clId="Web-{1D31AF2C-500F-19B8-01D1-69DBAD8A8319}" dt="2023-12-17T22:11:59.109" v="0"/>
      <pc:docMkLst>
        <pc:docMk/>
      </pc:docMkLst>
      <pc:sldChg chg="ord">
        <pc:chgData name="Deborah Shaw" userId="S::deborah_shaw@wycliffeassociates.org::79bf7848-a030-4096-934a-3abbfde4984a" providerId="AD" clId="Web-{1D31AF2C-500F-19B8-01D1-69DBAD8A8319}" dt="2023-12-17T22:11:59.109" v="0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08676500-BF38-4888-8AD9-0155B0D1F216}"/>
    <pc:docChg chg="custSel delSld modSld">
      <pc:chgData name="Deborah Shaw" userId="79bf7848-a030-4096-934a-3abbfde4984a" providerId="ADAL" clId="{08676500-BF38-4888-8AD9-0155B0D1F216}" dt="2023-12-26T12:08:02.516" v="122" actId="20577"/>
      <pc:docMkLst>
        <pc:docMk/>
      </pc:docMkLst>
      <pc:sldChg chg="delSp modSp del mod">
        <pc:chgData name="Deborah Shaw" userId="79bf7848-a030-4096-934a-3abbfde4984a" providerId="ADAL" clId="{08676500-BF38-4888-8AD9-0155B0D1F216}" dt="2023-12-26T12:03:24.210" v="12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08676500-BF38-4888-8AD9-0155B0D1F216}" dt="2023-12-26T12:02:25.916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08676500-BF38-4888-8AD9-0155B0D1F216}" dt="2023-12-26T12:02:03.966" v="1" actId="21"/>
          <ac:picMkLst>
            <pc:docMk/>
            <pc:sldMk cId="2126766571" sldId="260"/>
            <ac:picMk id="6" creationId="{64EF6BCA-613E-44FE-811D-2342AF57AB49}"/>
          </ac:picMkLst>
        </pc:picChg>
      </pc:sldChg>
      <pc:sldChg chg="addSp modSp mod">
        <pc:chgData name="Deborah Shaw" userId="79bf7848-a030-4096-934a-3abbfde4984a" providerId="ADAL" clId="{08676500-BF38-4888-8AD9-0155B0D1F216}" dt="2023-12-26T12:08:02.516" v="122" actId="20577"/>
        <pc:sldMkLst>
          <pc:docMk/>
          <pc:sldMk cId="3709445605" sldId="264"/>
        </pc:sldMkLst>
        <pc:spChg chg="add mod">
          <ac:chgData name="Deborah Shaw" userId="79bf7848-a030-4096-934a-3abbfde4984a" providerId="ADAL" clId="{08676500-BF38-4888-8AD9-0155B0D1F216}" dt="2023-12-26T12:08:02.516" v="122" actId="20577"/>
          <ac:spMkLst>
            <pc:docMk/>
            <pc:sldMk cId="3709445605" sldId="264"/>
            <ac:spMk id="2" creationId="{7591BC98-BE6B-E5F6-AFAD-4CD5E49ECD69}"/>
          </ac:spMkLst>
        </pc:spChg>
        <pc:spChg chg="mod">
          <ac:chgData name="Deborah Shaw" userId="79bf7848-a030-4096-934a-3abbfde4984a" providerId="ADAL" clId="{08676500-BF38-4888-8AD9-0155B0D1F216}" dt="2023-12-26T12:07:04.417" v="105" actId="1076"/>
          <ac:spMkLst>
            <pc:docMk/>
            <pc:sldMk cId="3709445605" sldId="264"/>
            <ac:spMk id="3" creationId="{E7997E9E-F5AE-46A6-8433-D9E74593E296}"/>
          </ac:spMkLst>
        </pc:spChg>
        <pc:spChg chg="mod">
          <ac:chgData name="Deborah Shaw" userId="79bf7848-a030-4096-934a-3abbfde4984a" providerId="ADAL" clId="{08676500-BF38-4888-8AD9-0155B0D1F216}" dt="2023-12-26T12:06:51.335" v="104" actId="5793"/>
          <ac:spMkLst>
            <pc:docMk/>
            <pc:sldMk cId="3709445605" sldId="264"/>
            <ac:spMk id="6" creationId="{3F7BCCB7-6001-45A5-B57B-12E9F9E8B1BD}"/>
          </ac:spMkLst>
        </pc:spChg>
        <pc:spChg chg="mod">
          <ac:chgData name="Deborah Shaw" userId="79bf7848-a030-4096-934a-3abbfde4984a" providerId="ADAL" clId="{08676500-BF38-4888-8AD9-0155B0D1F216}" dt="2023-12-26T12:06:23.320" v="58" actId="1076"/>
          <ac:spMkLst>
            <pc:docMk/>
            <pc:sldMk cId="3709445605" sldId="264"/>
            <ac:spMk id="11" creationId="{0FFC6535-4A43-42BD-A9B5-8A1516328F3F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3" creationId="{44D9CBBA-70D4-452E-A742-F901E30C171C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4" creationId="{95879457-DDCE-43A9-8067-7CB120C183B8}"/>
          </ac:spMkLst>
        </pc:spChg>
        <pc:spChg chg="mod">
          <ac:chgData name="Deborah Shaw" userId="79bf7848-a030-4096-934a-3abbfde4984a" providerId="ADAL" clId="{08676500-BF38-4888-8AD9-0155B0D1F216}" dt="2023-12-26T12:06:16.815" v="57" actId="1076"/>
          <ac:spMkLst>
            <pc:docMk/>
            <pc:sldMk cId="3709445605" sldId="264"/>
            <ac:spMk id="16" creationId="{D80ED731-2494-4DBF-95CF-07F72A44F8DF}"/>
          </ac:spMkLst>
        </pc:spChg>
        <pc:picChg chg="mod">
          <ac:chgData name="Deborah Shaw" userId="79bf7848-a030-4096-934a-3abbfde4984a" providerId="ADAL" clId="{08676500-BF38-4888-8AD9-0155B0D1F216}" dt="2023-12-26T12:06:16.815" v="57" actId="1076"/>
          <ac:picMkLst>
            <pc:docMk/>
            <pc:sldMk cId="3709445605" sldId="264"/>
            <ac:picMk id="12" creationId="{A53CDFD2-1252-44AA-B618-C10FC0EA0D51}"/>
          </ac:picMkLst>
        </pc:picChg>
        <pc:picChg chg="mod">
          <ac:chgData name="Deborah Shaw" userId="79bf7848-a030-4096-934a-3abbfde4984a" providerId="ADAL" clId="{08676500-BF38-4888-8AD9-0155B0D1F216}" dt="2023-12-26T12:06:16.815" v="57" actId="1076"/>
          <ac:picMkLst>
            <pc:docMk/>
            <pc:sldMk cId="3709445605" sldId="264"/>
            <ac:picMk id="15" creationId="{D61B54F1-1F63-4ACD-ADC2-717D642AD0DD}"/>
          </ac:picMkLst>
        </pc:picChg>
      </pc:sldChg>
      <pc:sldChg chg="del">
        <pc:chgData name="Deborah Shaw" userId="79bf7848-a030-4096-934a-3abbfde4984a" providerId="ADAL" clId="{08676500-BF38-4888-8AD9-0155B0D1F216}" dt="2023-12-26T12:01:50.956" v="0" actId="2696"/>
        <pc:sldMkLst>
          <pc:docMk/>
          <pc:sldMk cId="3829610916" sldId="295"/>
        </pc:sldMkLst>
      </pc:sldChg>
      <pc:sldChg chg="modSp mod">
        <pc:chgData name="Deborah Shaw" userId="79bf7848-a030-4096-934a-3abbfde4984a" providerId="ADAL" clId="{08676500-BF38-4888-8AD9-0155B0D1F216}" dt="2023-12-26T12:03:15.904" v="11" actId="255"/>
        <pc:sldMkLst>
          <pc:docMk/>
          <pc:sldMk cId="3629754069" sldId="299"/>
        </pc:sldMkLst>
        <pc:spChg chg="mod">
          <ac:chgData name="Deborah Shaw" userId="79bf7848-a030-4096-934a-3abbfde4984a" providerId="ADAL" clId="{08676500-BF38-4888-8AD9-0155B0D1F216}" dt="2023-12-26T12:03:15.904" v="11" actId="255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08676500-BF38-4888-8AD9-0155B0D1F216}" dt="2023-12-26T12:02:31.515" v="6"/>
          <ac:spMkLst>
            <pc:docMk/>
            <pc:sldMk cId="3629754069" sldId="299"/>
            <ac:spMk id="7" creationId="{6D1C5468-2E27-9AF9-E8A7-9D00C2F6695F}"/>
          </ac:spMkLst>
        </pc:spChg>
        <pc:picChg chg="mod">
          <ac:chgData name="Deborah Shaw" userId="79bf7848-a030-4096-934a-3abbfde4984a" providerId="ADAL" clId="{08676500-BF38-4888-8AD9-0155B0D1F216}" dt="2023-12-26T12:02:12.559" v="2" actId="14826"/>
          <ac:picMkLst>
            <pc:docMk/>
            <pc:sldMk cId="3629754069" sldId="299"/>
            <ac:picMk id="6" creationId="{4B1342BB-B465-1A3D-28BC-F5045ABD0A0E}"/>
          </ac:picMkLst>
        </pc:picChg>
      </pc:sldChg>
    </pc:docChg>
  </pc:docChgLst>
  <pc:docChgLst>
    <pc:chgData name="Deborah Shaw" userId="S::deborah_shaw@wycliffeassociates.org::79bf7848-a030-4096-934a-3abbfde4984a" providerId="AD" clId="Web-{A22A2163-0BCC-304E-65E7-C6174AD1892F}"/>
    <pc:docChg chg="sldOrd">
      <pc:chgData name="Deborah Shaw" userId="S::deborah_shaw@wycliffeassociates.org::79bf7848-a030-4096-934a-3abbfde4984a" providerId="AD" clId="Web-{A22A2163-0BCC-304E-65E7-C6174AD1892F}" dt="2023-12-26T21:49:12.190" v="2"/>
      <pc:docMkLst>
        <pc:docMk/>
      </pc:docMkLst>
      <pc:sldChg chg="ord">
        <pc:chgData name="Deborah Shaw" userId="S::deborah_shaw@wycliffeassociates.org::79bf7848-a030-4096-934a-3abbfde4984a" providerId="AD" clId="Web-{A22A2163-0BCC-304E-65E7-C6174AD1892F}" dt="2023-12-26T21:45:13.904" v="0"/>
        <pc:sldMkLst>
          <pc:docMk/>
          <pc:sldMk cId="3709445605" sldId="264"/>
        </pc:sldMkLst>
      </pc:sldChg>
      <pc:sldChg chg="ord">
        <pc:chgData name="Deborah Shaw" userId="S::deborah_shaw@wycliffeassociates.org::79bf7848-a030-4096-934a-3abbfde4984a" providerId="AD" clId="Web-{A22A2163-0BCC-304E-65E7-C6174AD1892F}" dt="2023-12-26T21:46:22.609" v="1"/>
        <pc:sldMkLst>
          <pc:docMk/>
          <pc:sldMk cId="1984317692" sldId="292"/>
        </pc:sldMkLst>
      </pc:sldChg>
      <pc:sldChg chg="ord">
        <pc:chgData name="Deborah Shaw" userId="S::deborah_shaw@wycliffeassociates.org::79bf7848-a030-4096-934a-3abbfde4984a" providerId="AD" clId="Web-{A22A2163-0BCC-304E-65E7-C6174AD1892F}" dt="2023-12-26T21:49:12.190" v="2"/>
        <pc:sldMkLst>
          <pc:docMk/>
          <pc:sldMk cId="2719070259" sldId="294"/>
        </pc:sldMkLst>
      </pc:sldChg>
    </pc:docChg>
  </pc:docChgLst>
  <pc:docChgLst>
    <pc:chgData name="Deborah Shaw" userId="S::deborah_shaw@wycliffeassociates.org::79bf7848-a030-4096-934a-3abbfde4984a" providerId="AD" clId="Web-{718B80E7-6E8D-4CB7-CC9E-E7BBD38ED3A3}"/>
    <pc:docChg chg="addSld modSld">
      <pc:chgData name="Deborah Shaw" userId="S::deborah_shaw@wycliffeassociates.org::79bf7848-a030-4096-934a-3abbfde4984a" providerId="AD" clId="Web-{718B80E7-6E8D-4CB7-CC9E-E7BBD38ED3A3}" dt="2023-12-16T22:19:54.045" v="68"/>
      <pc:docMkLst>
        <pc:docMk/>
      </pc:docMkLst>
      <pc:sldChg chg="addSp modSp new">
        <pc:chgData name="Deborah Shaw" userId="S::deborah_shaw@wycliffeassociates.org::79bf7848-a030-4096-934a-3abbfde4984a" providerId="AD" clId="Web-{718B80E7-6E8D-4CB7-CC9E-E7BBD38ED3A3}" dt="2023-12-16T22:19:54.045" v="68"/>
        <pc:sldMkLst>
          <pc:docMk/>
          <pc:sldMk cId="2719070259" sldId="294"/>
        </pc:sldMkLst>
        <pc:spChg chg="mod">
          <ac:chgData name="Deborah Shaw" userId="S::deborah_shaw@wycliffeassociates.org::79bf7848-a030-4096-934a-3abbfde4984a" providerId="AD" clId="Web-{718B80E7-6E8D-4CB7-CC9E-E7BBD38ED3A3}" dt="2023-12-16T22:11:50.685" v="8" actId="20577"/>
          <ac:spMkLst>
            <pc:docMk/>
            <pc:sldMk cId="2719070259" sldId="294"/>
            <ac:spMk id="2" creationId="{36AB22A0-2183-9C27-A29D-6D7EFB89E479}"/>
          </ac:spMkLst>
        </pc:spChg>
        <pc:spChg chg="mod">
          <ac:chgData name="Deborah Shaw" userId="S::deborah_shaw@wycliffeassociates.org::79bf7848-a030-4096-934a-3abbfde4984a" providerId="AD" clId="Web-{718B80E7-6E8D-4CB7-CC9E-E7BBD38ED3A3}" dt="2023-12-16T22:12:53.077" v="57" actId="14100"/>
          <ac:spMkLst>
            <pc:docMk/>
            <pc:sldMk cId="2719070259" sldId="294"/>
            <ac:spMk id="3" creationId="{583E11C3-A29E-F673-8E4D-E40384EFCABA}"/>
          </ac:spMkLst>
        </pc:spChg>
        <pc:picChg chg="add mod modCrop">
          <ac:chgData name="Deborah Shaw" userId="S::deborah_shaw@wycliffeassociates.org::79bf7848-a030-4096-934a-3abbfde4984a" providerId="AD" clId="Web-{718B80E7-6E8D-4CB7-CC9E-E7BBD38ED3A3}" dt="2023-12-16T22:19:54.045" v="68"/>
          <ac:picMkLst>
            <pc:docMk/>
            <pc:sldMk cId="2719070259" sldId="294"/>
            <ac:picMk id="5" creationId="{61BF948C-C227-AEA1-5C2A-054B4D930461}"/>
          </ac:picMkLst>
        </pc:picChg>
        <pc:picChg chg="add mod modCrop">
          <ac:chgData name="Deborah Shaw" userId="S::deborah_shaw@wycliffeassociates.org::79bf7848-a030-4096-934a-3abbfde4984a" providerId="AD" clId="Web-{718B80E7-6E8D-4CB7-CC9E-E7BBD38ED3A3}" dt="2023-12-16T22:16:58.535" v="64"/>
          <ac:picMkLst>
            <pc:docMk/>
            <pc:sldMk cId="2719070259" sldId="294"/>
            <ac:picMk id="7" creationId="{C199F8D1-9798-84CD-5209-46C79292391C}"/>
          </ac:picMkLst>
        </pc:picChg>
      </pc:sldChg>
    </pc:docChg>
  </pc:docChgLst>
  <pc:docChgLst>
    <pc:chgData clId="Web-{1D31AF2C-500F-19B8-01D1-69DBAD8A8319}"/>
    <pc:docChg chg="addSld">
      <pc:chgData name="" userId="" providerId="" clId="Web-{1D31AF2C-500F-19B8-01D1-69DBAD8A8319}" dt="2023-12-17T22:11:55.234" v="0"/>
      <pc:docMkLst>
        <pc:docMk/>
      </pc:docMkLst>
      <pc:sldChg chg="add">
        <pc:chgData name="" userId="" providerId="" clId="Web-{1D31AF2C-500F-19B8-01D1-69DBAD8A8319}" dt="2023-12-17T22:11:55.234" v="0"/>
        <pc:sldMkLst>
          <pc:docMk/>
          <pc:sldMk cId="3829610916" sldId="295"/>
        </pc:sldMkLst>
      </pc:sldChg>
    </pc:docChg>
  </pc:docChgLst>
  <pc:docChgLst>
    <pc:chgData name="Sandi Roach" userId="S::sandi_roach@wycliffeassociates.org::a17ce8a7-7acf-4fc1-8286-cfa898a29781" providerId="AD" clId="Web-{F72E4BC9-69BF-49E9-99E7-25FE70456AE1}"/>
    <pc:docChg chg="modSld">
      <pc:chgData name="Sandi Roach" userId="S::sandi_roach@wycliffeassociates.org::a17ce8a7-7acf-4fc1-8286-cfa898a29781" providerId="AD" clId="Web-{F72E4BC9-69BF-49E9-99E7-25FE70456AE1}" dt="2022-01-05T20:13:31.452" v="1" actId="1076"/>
      <pc:docMkLst>
        <pc:docMk/>
      </pc:docMkLst>
      <pc:sldChg chg="modSp">
        <pc:chgData name="Sandi Roach" userId="S::sandi_roach@wycliffeassociates.org::a17ce8a7-7acf-4fc1-8286-cfa898a29781" providerId="AD" clId="Web-{F72E4BC9-69BF-49E9-99E7-25FE70456AE1}" dt="2022-01-05T20:13:31.452" v="1" actId="1076"/>
        <pc:sldMkLst>
          <pc:docMk/>
          <pc:sldMk cId="93862209" sldId="293"/>
        </pc:sldMkLst>
        <pc:picChg chg="mod">
          <ac:chgData name="Sandi Roach" userId="S::sandi_roach@wycliffeassociates.org::a17ce8a7-7acf-4fc1-8286-cfa898a29781" providerId="AD" clId="Web-{F72E4BC9-69BF-49E9-99E7-25FE70456AE1}" dt="2022-01-05T20:13:31.452" v="1" actId="1076"/>
          <ac:picMkLst>
            <pc:docMk/>
            <pc:sldMk cId="93862209" sldId="293"/>
            <ac:picMk id="9" creationId="{6FC2DF32-B88F-488A-82EB-44475D58E142}"/>
          </ac:picMkLst>
        </pc:picChg>
      </pc:sldChg>
    </pc:docChg>
  </pc:docChgLst>
  <pc:docChgLst>
    <pc:chgData name="Mary Stout" userId="S::mary_stout@wycliffeassociates.org::aa3233c2-3252-4841-9088-85efb7bdb5d2" providerId="AD" clId="Web-{20EDB6D9-ACDC-4156-9820-EACF6894C553}"/>
    <pc:docChg chg="modSld">
      <pc:chgData name="Mary Stout" userId="S::mary_stout@wycliffeassociates.org::aa3233c2-3252-4841-9088-85efb7bdb5d2" providerId="AD" clId="Web-{20EDB6D9-ACDC-4156-9820-EACF6894C553}" dt="2023-12-15T02:00:09.743" v="1"/>
      <pc:docMkLst>
        <pc:docMk/>
      </pc:docMkLst>
      <pc:sldChg chg="delAnim">
        <pc:chgData name="Mary Stout" userId="S::mary_stout@wycliffeassociates.org::aa3233c2-3252-4841-9088-85efb7bdb5d2" providerId="AD" clId="Web-{20EDB6D9-ACDC-4156-9820-EACF6894C553}" dt="2023-12-15T02:00:09.743" v="1"/>
        <pc:sldMkLst>
          <pc:docMk/>
          <pc:sldMk cId="3072800876" sldId="280"/>
        </pc:sldMkLst>
      </pc:sldChg>
    </pc:docChg>
  </pc:docChgLst>
  <pc:docChgLst>
    <pc:chgData name="Mary Stout" userId="S::mary_stout@wycliffeassociates.org::aa3233c2-3252-4841-9088-85efb7bdb5d2" providerId="AD" clId="Web-{99536ACC-7877-4363-AF60-E659F0787576}"/>
    <pc:docChg chg="modSld">
      <pc:chgData name="Mary Stout" userId="S::mary_stout@wycliffeassociates.org::aa3233c2-3252-4841-9088-85efb7bdb5d2" providerId="AD" clId="Web-{99536ACC-7877-4363-AF60-E659F0787576}" dt="2023-12-16T00:20:21.444" v="0"/>
      <pc:docMkLst>
        <pc:docMk/>
      </pc:docMkLst>
      <pc:sldChg chg="delAnim">
        <pc:chgData name="Mary Stout" userId="S::mary_stout@wycliffeassociates.org::aa3233c2-3252-4841-9088-85efb7bdb5d2" providerId="AD" clId="Web-{99536ACC-7877-4363-AF60-E659F0787576}" dt="2023-12-16T00:20:21.444" v="0"/>
        <pc:sldMkLst>
          <pc:docMk/>
          <pc:sldMk cId="307280087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things that you have heard from me among many witnesses, commit these to faithful men who will be able to teach others also (2 Tim. 2:2). 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8244" y="4205727"/>
            <a:ext cx="3040036" cy="175432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Sharing COBT with Others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FC6535-4A43-42BD-A9B5-8A1516328F3F}"/>
              </a:ext>
            </a:extLst>
          </p:cNvPr>
          <p:cNvSpPr/>
          <p:nvPr/>
        </p:nvSpPr>
        <p:spPr>
          <a:xfrm>
            <a:off x="0" y="3868954"/>
            <a:ext cx="9144000" cy="1237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469393" y="5830662"/>
            <a:ext cx="282917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Gospel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3CDFD2-1252-44AA-B618-C10FC0EA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r="16286"/>
          <a:stretch/>
        </p:blipFill>
        <p:spPr>
          <a:xfrm>
            <a:off x="627880" y="3181971"/>
            <a:ext cx="2512196" cy="2512930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1B54F1-1F63-4ACD-ADC2-717D642AD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 r="21027"/>
          <a:stretch/>
        </p:blipFill>
        <p:spPr>
          <a:xfrm>
            <a:off x="6003923" y="3182741"/>
            <a:ext cx="2510657" cy="251139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ED731-2494-4DBF-95CF-07F72A44F8DF}"/>
              </a:ext>
            </a:extLst>
          </p:cNvPr>
          <p:cNvSpPr txBox="1"/>
          <p:nvPr/>
        </p:nvSpPr>
        <p:spPr>
          <a:xfrm>
            <a:off x="6003923" y="5830662"/>
            <a:ext cx="251065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The 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Commands </a:t>
            </a:r>
            <a:r>
              <a:rPr lang="en-US" sz="24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of Jesus</a:t>
            </a:r>
            <a:endParaRPr lang="en-US" sz="2400" dirty="0">
              <a:solidFill>
                <a:schemeClr val="tx2"/>
              </a:solidFill>
              <a:latin typeface="Arial"/>
              <a:ea typeface="MS Mincho"/>
              <a:cs typeface="Times New Roman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0" y="323668"/>
            <a:ext cx="7886700" cy="1325563"/>
          </a:xfrm>
        </p:spPr>
        <p:txBody>
          <a:bodyPr/>
          <a:lstStyle/>
          <a:p>
            <a:r>
              <a:rPr lang="en-US" dirty="0"/>
              <a:t>The Great Commission</a:t>
            </a:r>
            <a:br>
              <a:rPr lang="en-US" dirty="0"/>
            </a:br>
            <a:r>
              <a:rPr lang="en-US" dirty="0"/>
              <a:t>Includes Bible Translation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9CBBA-70D4-452E-A742-F901E30C171C}"/>
              </a:ext>
            </a:extLst>
          </p:cNvPr>
          <p:cNvSpPr txBox="1"/>
          <p:nvPr/>
        </p:nvSpPr>
        <p:spPr>
          <a:xfrm>
            <a:off x="628650" y="3838272"/>
            <a:ext cx="2510657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Romans</a:t>
            </a:r>
            <a:br>
              <a:rPr lang="en-US" sz="3600" b="1" dirty="0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effectLst>
                  <a:glow rad="266700">
                    <a:schemeClr val="tx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10:17</a:t>
            </a:r>
            <a:endParaRPr lang="en-US" sz="3600" b="1" dirty="0">
              <a:solidFill>
                <a:schemeClr val="bg1"/>
              </a:solidFill>
              <a:effectLst>
                <a:glow rad="266700">
                  <a:schemeClr val="tx2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BCCB7-6001-45A5-B57B-12E9F9E8B1BD}"/>
              </a:ext>
            </a:extLst>
          </p:cNvPr>
          <p:cNvSpPr txBox="1"/>
          <p:nvPr/>
        </p:nvSpPr>
        <p:spPr>
          <a:xfrm>
            <a:off x="1969544" y="3899827"/>
            <a:ext cx="520337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The Bible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Contains: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1BC98-BE6B-E5F6-AFAD-4CD5E49ECD69}"/>
              </a:ext>
            </a:extLst>
          </p:cNvPr>
          <p:cNvSpPr txBox="1"/>
          <p:nvPr/>
        </p:nvSpPr>
        <p:spPr>
          <a:xfrm>
            <a:off x="469393" y="1561087"/>
            <a:ext cx="8249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Go therefore and make disciples of all the nations, baptizing them in the name of the Father and of the Son and of the Holy Spirit, </a:t>
            </a:r>
            <a:r>
              <a:rPr lang="en-US" sz="2000" b="1" i="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20 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teaching them to observe all things that I have commanded you; and lo, I am with you always,</a:t>
            </a:r>
          </a:p>
          <a:p>
            <a:r>
              <a:rPr lang="en-US" sz="2000" b="0" i="1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even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 to the end of the age</a:t>
            </a:r>
            <a:r>
              <a:rPr lang="en-US" sz="2000" b="0" i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.” Amen 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system-ui"/>
              </a:rPr>
              <a:t>(Matthew 28:19-20).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22A0-2183-9C27-A29D-6D7EFB89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Sharing COBT Experience,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Training Others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11C3-A29E-F673-8E4D-E40384EF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745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Identifying, mobilizing, training, and discipling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Arial"/>
                <a:cs typeface="Arial"/>
              </a:rPr>
              <a:t>New Language Groups       New Church Partners</a:t>
            </a:r>
            <a:endParaRPr lang="en-US" dirty="0"/>
          </a:p>
        </p:txBody>
      </p:sp>
      <p:pic>
        <p:nvPicPr>
          <p:cNvPr id="5" name="Picture 4" descr="A person sitting on a couch writing on a paper&#10;&#10;Description automatically generated">
            <a:extLst>
              <a:ext uri="{FF2B5EF4-FFF2-40B4-BE49-F238E27FC236}">
                <a16:creationId xmlns:a16="http://schemas.microsoft.com/office/drawing/2014/main" id="{61BF948C-C227-AEA1-5C2A-054B4D93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t="-1042" r="2344" b="1042"/>
          <a:stretch/>
        </p:blipFill>
        <p:spPr>
          <a:xfrm>
            <a:off x="1027401" y="3070519"/>
            <a:ext cx="3018298" cy="3017975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199F8D1-9798-84CD-5209-46C792923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" t="-521" r="-3472" b="25521"/>
          <a:stretch/>
        </p:blipFill>
        <p:spPr>
          <a:xfrm>
            <a:off x="5200924" y="3070519"/>
            <a:ext cx="3017974" cy="3017976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07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70AA550-2428-465C-A5F3-7E828FD2C88E}"/>
              </a:ext>
            </a:extLst>
          </p:cNvPr>
          <p:cNvSpPr txBox="1"/>
          <p:nvPr/>
        </p:nvSpPr>
        <p:spPr>
          <a:xfrm>
            <a:off x="388442" y="345717"/>
            <a:ext cx="3451586" cy="650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17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5ACFB-1CF8-465F-B348-E7C23B39BC17}"/>
              </a:ext>
            </a:extLst>
          </p:cNvPr>
          <p:cNvSpPr txBox="1"/>
          <p:nvPr/>
        </p:nvSpPr>
        <p:spPr>
          <a:xfrm>
            <a:off x="165692" y="3259953"/>
            <a:ext cx="3897086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Who lives</a:t>
            </a:r>
            <a:b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nearby?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2E87E-0A52-42A4-865C-E05697961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40" y="658684"/>
            <a:ext cx="3017972" cy="3017972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07B809C5-52F3-4385-90F7-A4D6BBB6A397}"/>
              </a:ext>
            </a:extLst>
          </p:cNvPr>
          <p:cNvSpPr/>
          <p:nvPr/>
        </p:nvSpPr>
        <p:spPr>
          <a:xfrm>
            <a:off x="4393566" y="3840494"/>
            <a:ext cx="3542120" cy="2397022"/>
          </a:xfrm>
          <a:prstGeom prst="upArrowCallout">
            <a:avLst>
              <a:gd name="adj1" fmla="val 18800"/>
              <a:gd name="adj2" fmla="val 9400"/>
              <a:gd name="adj3" fmla="val 13606"/>
              <a:gd name="adj4" fmla="val 8639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89EDE-0C51-41CA-895E-1D6AC7A2D099}"/>
              </a:ext>
            </a:extLst>
          </p:cNvPr>
          <p:cNvSpPr txBox="1"/>
          <p:nvPr/>
        </p:nvSpPr>
        <p:spPr>
          <a:xfrm>
            <a:off x="4437518" y="4314085"/>
            <a:ext cx="3454217" cy="1798185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marL="228600" marR="0" lvl="0" indent="-2286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Scripture needs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How to help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Other needs in</a:t>
            </a:r>
            <a:b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the</a:t>
            </a:r>
            <a:r>
              <a:rPr lang="en-US" sz="2400" dirty="0">
                <a:solidFill>
                  <a:schemeClr val="tx2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region / country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onal Stripe 1">
            <a:extLst>
              <a:ext uri="{FF2B5EF4-FFF2-40B4-BE49-F238E27FC236}">
                <a16:creationId xmlns:a16="http://schemas.microsoft.com/office/drawing/2014/main" id="{F85B72BF-9AC3-4D20-96B5-B790068A1FC0}"/>
              </a:ext>
            </a:extLst>
          </p:cNvPr>
          <p:cNvSpPr/>
          <p:nvPr/>
        </p:nvSpPr>
        <p:spPr>
          <a:xfrm rot="16200000">
            <a:off x="326572" y="914398"/>
            <a:ext cx="5486399" cy="6139543"/>
          </a:xfrm>
          <a:prstGeom prst="diagStripe">
            <a:avLst>
              <a:gd name="adj" fmla="val 6966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95C1B-B635-45DB-905B-C1A01196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Scripture Changes the Community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6EF6A-DC76-4272-B10B-CBD5CF0FA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262415" y="1153011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2DF32-B88F-488A-82EB-44475D58E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0687" r="10701"/>
          <a:stretch/>
        </p:blipFill>
        <p:spPr>
          <a:xfrm>
            <a:off x="1599501" y="2240464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6E085-CC1F-4EF0-80EC-36064CD98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2861017" y="3479057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AF97A6-04F2-45D2-96EC-2D971362B0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 r="16310" b="8142"/>
          <a:stretch/>
        </p:blipFill>
        <p:spPr>
          <a:xfrm>
            <a:off x="4160317" y="4642079"/>
            <a:ext cx="1876563" cy="1877111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24BBD0-EA61-44BC-9150-EB89BF4C5CFF}"/>
              </a:ext>
            </a:extLst>
          </p:cNvPr>
          <p:cNvSpPr txBox="1"/>
          <p:nvPr/>
        </p:nvSpPr>
        <p:spPr>
          <a:xfrm>
            <a:off x="3534523" y="2606750"/>
            <a:ext cx="4499133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Neighbors show love and support 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5C9068-9017-42E2-8231-DD89FAF28675}"/>
              </a:ext>
            </a:extLst>
          </p:cNvPr>
          <p:cNvSpPr txBox="1"/>
          <p:nvPr/>
        </p:nvSpPr>
        <p:spPr>
          <a:xfrm>
            <a:off x="2222979" y="1633185"/>
            <a:ext cx="5670896" cy="43088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Opposition becomes saved </a:t>
            </a:r>
            <a:r>
              <a:rPr lang="en-US" sz="2200" dirty="0">
                <a:solidFill>
                  <a:schemeClr val="tx2"/>
                </a:solidFill>
                <a:latin typeface="Arial"/>
                <a:ea typeface="Calibri" panose="020F0502020204030204" pitchFamily="34" charset="0"/>
                <a:cs typeface="Times New Roman"/>
              </a:rPr>
              <a:t>souls for Jesus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FC20E-D4A8-4858-AD57-5935FA14714F}"/>
              </a:ext>
            </a:extLst>
          </p:cNvPr>
          <p:cNvSpPr txBox="1"/>
          <p:nvPr/>
        </p:nvSpPr>
        <p:spPr>
          <a:xfrm>
            <a:off x="6236155" y="5195913"/>
            <a:ext cx="2907846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 are baptized</a:t>
            </a:r>
            <a:b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join the church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5BA6D-54EE-4AAA-84FA-0DA0462A682F}"/>
              </a:ext>
            </a:extLst>
          </p:cNvPr>
          <p:cNvSpPr txBox="1"/>
          <p:nvPr/>
        </p:nvSpPr>
        <p:spPr>
          <a:xfrm>
            <a:off x="4763126" y="3872257"/>
            <a:ext cx="3625488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Translators risk their lives</a:t>
            </a:r>
            <a:endParaRPr lang="en-US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038937e4-20c5-4a73-b245-175c4ead9603"/>
    <ds:schemaRef ds:uri="http://schemas.microsoft.com/sharepoint/v3"/>
    <ds:schemaRef ds:uri="http://schemas.openxmlformats.org/package/2006/metadata/core-properties"/>
    <ds:schemaRef ds:uri="9ede4979-7183-4f81-a394-71c40c9222c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D89BA6C-7551-40C3-979B-48E79DE241AE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1599</TotalTime>
  <Words>214</Words>
  <Application>Microsoft Office PowerPoint</Application>
  <PresentationFormat>On-screen Show (4:3)</PresentationFormat>
  <Paragraphs>28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The Great Commission Includes Bible Translation</vt:lpstr>
      <vt:lpstr>Sharing COBT Experience, Training Others</vt:lpstr>
      <vt:lpstr>PowerPoint Presentation</vt:lpstr>
      <vt:lpstr>Scripture Changes the Community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239</cp:revision>
  <dcterms:created xsi:type="dcterms:W3CDTF">2019-03-18T18:21:25Z</dcterms:created>
  <dcterms:modified xsi:type="dcterms:W3CDTF">2023-12-26T21:49:12Z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